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853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61df6b2c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61df6b2c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1df6b2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61df6b2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61df6b2c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61df6b2c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61df6b2c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61df6b2c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1df6b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1df6b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ccb5a65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ccb5a65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1df6b2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1df6b2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1df6b2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1df6b2c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1df6b2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1df6b2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ccb5a6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ccb5a6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ccb5a65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ccb5a65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1df6b2c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1df6b2c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Enfants du Monde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Parcours Artistique et Culturel</a:t>
            </a:r>
            <a:endParaRPr sz="3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BECHEUR Nour, HAMID Ibtissam, KARUNANANTHAN Sivaani, LEBOT Ariane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vêtements d’ici et d’ailleurs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580100" y="1972325"/>
            <a:ext cx="8108100" cy="27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Objectifs et finalité des activités:</a:t>
            </a:r>
            <a:endParaRPr sz="1400" b="1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Etape 1</a:t>
            </a: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 Les différents vêtements seront décrits 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et replacés sur une carte du monde en français 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pour les CM2 et en anglais pour les 6e.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Etape 2</a:t>
            </a: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: Les élèves de Cm2 dessinent les 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vêtements vus au musée (croquis à faire pendant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la visite)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Les 6eme vont décrire en anglais les vêtements vus au 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musée et en faire un petit livret à distribuer devant l’école.</a:t>
            </a:r>
            <a:br>
              <a:rPr lang="fr"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 b="1" u="sng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Bilan des activités</a:t>
            </a:r>
            <a:endParaRPr sz="1400" b="1" u="sng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622" y="2078864"/>
            <a:ext cx="3367178" cy="21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Musiques du monde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Concrétisation du projet en fin d’année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Participation des CM2 et 6ème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EPI avec le professeur de musique et participation du professeur PVP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Sortie Paris-Londres</a:t>
            </a:r>
            <a:endParaRPr sz="1600"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225" y="3218150"/>
            <a:ext cx="2420375" cy="18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1299" y="653475"/>
            <a:ext cx="1268500" cy="2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Musiques du monde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Concert commun à la mairie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Les instruments et les SEGPA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Les chansons: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Réussite ou échec?</a:t>
            </a:r>
            <a:endParaRPr sz="1600"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l="2600"/>
          <a:stretch/>
        </p:blipFill>
        <p:spPr>
          <a:xfrm>
            <a:off x="4095750" y="702675"/>
            <a:ext cx="4581051" cy="352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Bilan du projet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/>
              <a:t>Evaluation :</a:t>
            </a:r>
            <a:endParaRPr sz="1400"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/>
              <a:t>→ investissement des élèves,</a:t>
            </a:r>
            <a:br>
              <a:rPr lang="fr" sz="1400"/>
            </a:br>
            <a:r>
              <a:rPr lang="fr" sz="1400"/>
              <a:t>→ nombre de parents présents aux événements,</a:t>
            </a:r>
            <a:br>
              <a:rPr lang="fr" sz="1400"/>
            </a:br>
            <a:r>
              <a:rPr lang="fr" sz="1400"/>
              <a:t>→ retours des élèves, de leur famille, et des équipes pédagogiques,</a:t>
            </a:r>
            <a:br>
              <a:rPr lang="fr" sz="1400"/>
            </a:br>
            <a:r>
              <a:rPr lang="fr" sz="1400"/>
              <a:t>→ investissement et participation de l’équipe enseignante, désir de reconduction des acteurs,</a:t>
            </a:r>
            <a:br>
              <a:rPr lang="fr" sz="1400"/>
            </a:br>
            <a:r>
              <a:rPr lang="fr" sz="1400"/>
              <a:t>→ étude de pacification du taux d’incivilité et de violences en collaboration avec la vie scolaire,</a:t>
            </a:r>
            <a:br>
              <a:rPr lang="fr" sz="1400"/>
            </a:br>
            <a:r>
              <a:rPr lang="fr" sz="1400"/>
              <a:t>→ à long terme effet sur l’intégration des nouveaux 6e.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“Enfants du Monde”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→ Contexte du réseau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→ Diversité sociale, une richesse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→ Projet mis en place par souci d’inclusion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→ Continuité pédagogique au sein d’un même cycle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675" y="577800"/>
            <a:ext cx="6320499" cy="44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Phases du projet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3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 sz="1800"/>
              <a:t>Sur le chemin de l’école</a:t>
            </a:r>
            <a:br>
              <a:rPr lang="fr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 sz="1800"/>
              <a:t>Fêtes et cuisine dans le monde</a:t>
            </a:r>
            <a:br>
              <a:rPr lang="fr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 sz="1800"/>
              <a:t>Les vêtements d’ici et d’ailleurs</a:t>
            </a:r>
            <a:br>
              <a:rPr lang="fr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 sz="1800"/>
              <a:t>Musiques du monde</a:t>
            </a:r>
            <a:endParaRPr sz="18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585527" y="1224650"/>
            <a:ext cx="2633900" cy="22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Sur le chemin de l’école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→ Objectifs de cette séquence : l’accès à l’éducation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/>
              <a:t>→ Projet final attendu : exposition groupée au collège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/>
              <a:t>→ Organisation CM2-6e, budget cinéma</a:t>
            </a:r>
            <a:endParaRPr sz="160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520" y="1521150"/>
            <a:ext cx="2175349" cy="29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27650" y="13057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Sur le chemin de l’école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→ Etapes de la séquence : avant le visionnage</a:t>
            </a:r>
            <a:br>
              <a:rPr lang="fr" sz="1600"/>
            </a:br>
            <a:r>
              <a:rPr lang="fr" sz="1600"/>
              <a:t>                                                           visionnage ciblé</a:t>
            </a:r>
            <a:br>
              <a:rPr lang="fr" sz="1600"/>
            </a:br>
            <a:r>
              <a:rPr lang="fr" sz="1600"/>
              <a:t>                                                           après le visionnage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/>
              <a:t>→ Investissement des élèves ?</a:t>
            </a:r>
            <a:endParaRPr sz="1600"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23254"/>
          <a:stretch/>
        </p:blipFill>
        <p:spPr>
          <a:xfrm>
            <a:off x="6022300" y="568625"/>
            <a:ext cx="2305751" cy="16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442475"/>
            <a:ext cx="2471076" cy="1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Fêtes et cuisine dans le monde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/>
              <a:t>Calendrier :</a:t>
            </a:r>
            <a:r>
              <a:rPr lang="fr" sz="1600"/>
              <a:t> Début décembre → semaine du goût, remise des bulletins.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/>
              <a:t>Acteurs :</a:t>
            </a:r>
            <a:r>
              <a:rPr lang="fr" sz="1600"/>
              <a:t> CM2, 6e, 3e SEGPA.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 u="sng"/>
              <a:t>Objectifs :</a:t>
            </a:r>
            <a:r>
              <a:rPr lang="fr" sz="1600"/>
              <a:t> culturels, pragmatiques et pédagogiques.</a:t>
            </a:r>
            <a:br>
              <a:rPr lang="fr" sz="1600"/>
            </a:br>
            <a:r>
              <a:rPr lang="fr" sz="1600"/>
              <a:t>		   Intégration au projet de l’établissement.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Fêtes et cuisine dans le monde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5461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/>
              <a:t>Etape 1 :</a:t>
            </a:r>
            <a:r>
              <a:rPr lang="fr" sz="1600"/>
              <a:t> Travail dans les classes sur la nourriture et </a:t>
            </a:r>
            <a:br>
              <a:rPr lang="fr" sz="1600"/>
            </a:br>
            <a:r>
              <a:rPr lang="fr" sz="1600"/>
              <a:t>		les fêtes de fin d’année.</a:t>
            </a:r>
            <a:br>
              <a:rPr lang="fr" sz="1600"/>
            </a:br>
            <a:r>
              <a:rPr lang="fr" sz="1600"/>
              <a:t>		Préparation d’affichages.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/>
              <a:t>Etape 2 :</a:t>
            </a:r>
            <a:r>
              <a:rPr lang="fr" sz="1600"/>
              <a:t> Cuisson de mets traditionnels par les élèves, </a:t>
            </a:r>
            <a:br>
              <a:rPr lang="fr" sz="1600"/>
            </a:br>
            <a:r>
              <a:rPr lang="fr" sz="1600"/>
              <a:t>		guidés par les les 3e SEGPA.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/>
              <a:t>Etape 3 :</a:t>
            </a:r>
            <a:r>
              <a:rPr lang="fr" sz="1600"/>
              <a:t> Vente de gâteaux à la remise des bulletins.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 u="sng"/>
              <a:t>Etape 4 :</a:t>
            </a:r>
            <a:r>
              <a:rPr lang="fr" sz="1600"/>
              <a:t> Bilan et investissement dans le projet final.</a:t>
            </a:r>
            <a:endParaRPr sz="1600"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6190946" y="1473785"/>
            <a:ext cx="2830615" cy="3021249"/>
            <a:chOff x="5343524" y="1318650"/>
            <a:chExt cx="3830850" cy="3824851"/>
          </a:xfrm>
        </p:grpSpPr>
        <p:pic>
          <p:nvPicPr>
            <p:cNvPr id="136" name="Google Shape;136;p20"/>
            <p:cNvPicPr preferRelativeResize="0"/>
            <p:nvPr/>
          </p:nvPicPr>
          <p:blipFill rotWithShape="1">
            <a:blip r:embed="rId3">
              <a:alphaModFix/>
            </a:blip>
            <a:srcRect l="49217"/>
            <a:stretch/>
          </p:blipFill>
          <p:spPr>
            <a:xfrm>
              <a:off x="5343524" y="3060250"/>
              <a:ext cx="3830849" cy="208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 rotWithShape="1">
            <a:blip r:embed="rId3">
              <a:alphaModFix/>
            </a:blip>
            <a:srcRect r="50024"/>
            <a:stretch/>
          </p:blipFill>
          <p:spPr>
            <a:xfrm>
              <a:off x="5404275" y="1318650"/>
              <a:ext cx="3770099" cy="20832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vêtements d’ici et d’ailleurs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Cette activité en 2 temps se fera en </a:t>
            </a:r>
            <a:b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parallèle avec les classes de cm2 et de 6e (en</a:t>
            </a:r>
            <a:b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anglais pour les 6e) </a:t>
            </a:r>
            <a:endParaRPr sz="16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Etape 1: Séance en cours </a:t>
            </a:r>
            <a:b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à base de diaporamas et questionnaires</a:t>
            </a:r>
            <a:endParaRPr sz="16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Etape 2: visite d’une exposition sur la</a:t>
            </a:r>
            <a:b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thématique du vêtement du monde.</a:t>
            </a:r>
            <a:endParaRPr sz="16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625" y="1899179"/>
            <a:ext cx="3451000" cy="24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245</Words>
  <Application>Microsoft Office PowerPoint</Application>
  <PresentationFormat>Affichage à l'écran (16:9)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Raleway</vt:lpstr>
      <vt:lpstr>Lato</vt:lpstr>
      <vt:lpstr>Streamline</vt:lpstr>
      <vt:lpstr>Enfants du Monde Parcours Artistique et Culturel</vt:lpstr>
      <vt:lpstr>Projet “Enfants du Monde”</vt:lpstr>
      <vt:lpstr>Fiche projet</vt:lpstr>
      <vt:lpstr>Phases du projet </vt:lpstr>
      <vt:lpstr>Sur le chemin de l’école </vt:lpstr>
      <vt:lpstr>Sur le chemin de l’école</vt:lpstr>
      <vt:lpstr>Fêtes et cuisine dans le monde  </vt:lpstr>
      <vt:lpstr>Fêtes et cuisine dans le monde  </vt:lpstr>
      <vt:lpstr>Les vêtements d’ici et d’ailleurs</vt:lpstr>
      <vt:lpstr>Les vêtements d’ici et d’ailleurs</vt:lpstr>
      <vt:lpstr>Musiques du monde</vt:lpstr>
      <vt:lpstr>Musiques du monde</vt:lpstr>
      <vt:lpstr>Bilan du projet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Enfants du Monde Parcours Artistique et Culturel</dc:title>
  <dc:creator>Nour Becheur</dc:creator>
  <cp:lastModifiedBy>formateurbat</cp:lastModifiedBy>
  <cp:revision>3</cp:revision>
  <dcterms:modified xsi:type="dcterms:W3CDTF">2019-04-11T09:45:01Z</dcterms:modified>
</cp:coreProperties>
</file>