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B5D345-4EC4-4EC0-ABBF-6F563D104477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C0FCB1-24AF-493C-B4A2-56D7FBBC629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/>
          <a:lstStyle/>
          <a:p>
            <a:r>
              <a:rPr lang="fr-FR" dirty="0" smtClean="0"/>
              <a:t>SENSIBILITE A L’AUTRE: </a:t>
            </a:r>
            <a:br>
              <a:rPr lang="fr-FR" dirty="0" smtClean="0"/>
            </a:br>
            <a:r>
              <a:rPr lang="fr-FR" dirty="0" smtClean="0"/>
              <a:t>Prévention des discriminations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92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64087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 racisme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fr-FR" b="1" dirty="0"/>
              <a:t>1ère séance </a:t>
            </a:r>
            <a:r>
              <a:rPr lang="fr-FR" dirty="0"/>
              <a:t>: </a:t>
            </a:r>
            <a:r>
              <a:rPr lang="fr-FR" dirty="0" smtClean="0"/>
              <a:t>Brainstorming </a:t>
            </a:r>
          </a:p>
          <a:p>
            <a:pPr marL="82296" indent="0">
              <a:buNone/>
            </a:pPr>
            <a:r>
              <a:rPr lang="fr-FR" sz="2400" dirty="0" smtClean="0"/>
              <a:t>A </a:t>
            </a:r>
            <a:r>
              <a:rPr lang="fr-FR" sz="2400" dirty="0"/>
              <a:t>partir d'une photo de Ruby Bridges, première élève noire à intégrer une école pour enfants </a:t>
            </a:r>
            <a:r>
              <a:rPr lang="fr-FR" sz="2400" dirty="0" smtClean="0"/>
              <a:t>blancs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041900" cy="28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3429000"/>
            <a:ext cx="2016224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 rapide du contexte </a:t>
            </a:r>
          </a:p>
          <a:p>
            <a:pPr algn="ctr"/>
            <a:r>
              <a:rPr lang="fr-FR" dirty="0" smtClean="0"/>
              <a:t>Pourquoi n’est elle pas acceptée dans l’école?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2ème séance : Visite musée</a:t>
            </a:r>
          </a:p>
          <a:p>
            <a:r>
              <a:rPr lang="fr-FR" dirty="0"/>
              <a:t>3ème séance : Méthode CK</a:t>
            </a:r>
          </a:p>
          <a:p>
            <a:r>
              <a:rPr lang="fr-FR" dirty="0"/>
              <a:t>→ Partir des actes racistes pour arriver aux croyances erronées</a:t>
            </a:r>
          </a:p>
          <a:p>
            <a:r>
              <a:rPr lang="fr-FR" dirty="0"/>
              <a:t>→ Qu'est ce que le racisme, comment se manifeste-t-il ?</a:t>
            </a:r>
          </a:p>
          <a:p>
            <a:endParaRPr lang="fr-FR" dirty="0"/>
          </a:p>
          <a:p>
            <a:r>
              <a:rPr lang="fr-FR" dirty="0"/>
              <a:t>4ème séance: Ateliers de psychologie</a:t>
            </a:r>
          </a:p>
          <a:p>
            <a:r>
              <a:rPr lang="fr-FR" dirty="0"/>
              <a:t>Chacun peut témoigner d'une expérience désagréable</a:t>
            </a:r>
          </a:p>
          <a:p>
            <a:r>
              <a:rPr lang="fr-FR" dirty="0"/>
              <a:t>Expliquer ses ressentis, écouter l'autre</a:t>
            </a:r>
          </a:p>
          <a:p>
            <a:r>
              <a:rPr lang="fr-FR" dirty="0"/>
              <a:t>Empathie	</a:t>
            </a:r>
          </a:p>
          <a:p>
            <a:r>
              <a:rPr lang="fr-FR" dirty="0"/>
              <a:t>Sensibilité propre à chacun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16633"/>
            <a:ext cx="6192688" cy="2448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500" b="1" dirty="0" smtClean="0"/>
              <a:t>5ème séance: </a:t>
            </a:r>
            <a:r>
              <a:rPr lang="fr-FR" sz="2500" dirty="0" smtClean="0"/>
              <a:t>A partir d'extraits vidéo de films</a:t>
            </a:r>
          </a:p>
          <a:p>
            <a:r>
              <a:rPr lang="fr-FR" sz="2500" dirty="0" smtClean="0"/>
              <a:t>Discours Martin Luther King et Malcolm X</a:t>
            </a:r>
          </a:p>
          <a:p>
            <a:r>
              <a:rPr lang="fr-FR" sz="2500" dirty="0" smtClean="0"/>
              <a:t>L'appropriation culturelle</a:t>
            </a:r>
          </a:p>
          <a:p>
            <a:r>
              <a:rPr lang="fr-FR" sz="2500" dirty="0" smtClean="0"/>
              <a:t>L'esclavage aux Etats-Unis et l'abolition partielle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4704"/>
            <a:ext cx="1656184" cy="3960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220072" cy="2304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24" y="4941168"/>
            <a:ext cx="54726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/>
              <a:t>Pour conclure ? </a:t>
            </a:r>
          </a:p>
          <a:p>
            <a:r>
              <a:rPr lang="fr-FR" sz="2500" dirty="0" smtClean="0"/>
              <a:t>Débat sur la question du racisme anti blanc ?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6416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476672"/>
            <a:ext cx="7509520" cy="5112568"/>
          </a:xfrm>
        </p:spPr>
        <p:txBody>
          <a:bodyPr/>
          <a:lstStyle/>
          <a:p>
            <a:r>
              <a:rPr lang="fr-FR" b="1" dirty="0" smtClean="0"/>
              <a:t>6ème séance : </a:t>
            </a:r>
            <a:r>
              <a:rPr lang="fr-FR" dirty="0" smtClean="0"/>
              <a:t>Travail en groupe à l'élaboration d'affiches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7ème séance : </a:t>
            </a:r>
            <a:r>
              <a:rPr lang="fr-FR" dirty="0" smtClean="0"/>
              <a:t>Présentation aux élèves de 6ème du collège de secteur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Handicap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faire monter un enfant </a:t>
            </a:r>
            <a:r>
              <a:rPr lang="fr-FR" dirty="0" smtClean="0"/>
              <a:t>en  </a:t>
            </a:r>
            <a:r>
              <a:rPr lang="fr-FR" dirty="0"/>
              <a:t>fauteuil roulant manuel les escaliers ? 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864350" cy="375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mallette KESKI Handicap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Voici en photo le contenu de la mallette  : un plateau de jeu, 100 cartes avec 56 cartes Information, 20 cartes Handicap et 24 cartes Action, 8 pions quilles de couleurs, un bloc de 100 fiches de jeu, le matériel d’expérimentation des situations de handicap soit 4 casques anti-bruit, 12 paires de lunettes, 8 bandeaux et 16 élastiques bracelets, 3 fiches d’activité avec alphabet braille, chasse au trésor et chemin à l’aveugle et enfin un guide d’animation de 20 pages.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7499350" cy="32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séances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Brainstorming : comment faire monter un enfant en FRM les escaliers ? Post </a:t>
            </a:r>
            <a:r>
              <a:rPr lang="fr-FR" dirty="0" err="1"/>
              <a:t>it</a:t>
            </a:r>
            <a:r>
              <a:rPr lang="fr-FR" dirty="0"/>
              <a:t> et idées principales avec l'ensemble de la classe </a:t>
            </a:r>
          </a:p>
          <a:p>
            <a:r>
              <a:rPr lang="fr-FR" dirty="0"/>
              <a:t>Visite au musée : parcours différence </a:t>
            </a:r>
          </a:p>
          <a:p>
            <a:r>
              <a:rPr lang="fr-FR" dirty="0"/>
              <a:t>Méthode C-K : handicap, définition, histoire et élaboration</a:t>
            </a:r>
          </a:p>
          <a:p>
            <a:r>
              <a:rPr lang="fr-FR" dirty="0"/>
              <a:t> Malette </a:t>
            </a:r>
            <a:r>
              <a:rPr lang="fr-FR" dirty="0" err="1"/>
              <a:t>Keski</a:t>
            </a:r>
            <a:r>
              <a:rPr lang="fr-FR" dirty="0"/>
              <a:t> Handicap ou la découverte des différents types d'handicap : petits groupes action : handicap auditif, visuel, moteur (ateliers tournants)</a:t>
            </a:r>
          </a:p>
          <a:p>
            <a:r>
              <a:rPr lang="fr-FR" dirty="0"/>
              <a:t>Plateau jeu et cartes questions : information, action, handicap </a:t>
            </a:r>
          </a:p>
          <a:p>
            <a:r>
              <a:rPr lang="fr-FR" dirty="0"/>
              <a:t>Elaboration affiche ou fresque par petits groupes pour la présentation finale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3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r>
              <a:rPr lang="fr-FR" sz="4000" i="1" dirty="0" smtClean="0"/>
              <a:t>Merci pour votre attention !!!</a:t>
            </a:r>
            <a:endParaRPr lang="fr-FR" sz="4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6707"/>
            <a:ext cx="3240360" cy="23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5206"/>
            <a:ext cx="3384376" cy="25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7272808" cy="19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Quoi? Les discriminations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Toute conduite discriminatoire présuppose l’existence de préjugés mais les préjugés ne se traduisent pas toujours par des conduites discriminatoires.</a:t>
            </a:r>
          </a:p>
          <a:p>
            <a:endParaRPr lang="fr-FR" sz="2400" dirty="0" smtClean="0"/>
          </a:p>
          <a:p>
            <a:r>
              <a:rPr lang="fr-FR" sz="2400" b="1" dirty="0" smtClean="0"/>
              <a:t>Préjugé: </a:t>
            </a:r>
            <a:r>
              <a:rPr lang="fr-FR" sz="2400" dirty="0" smtClean="0"/>
              <a:t>attitude, tendance à l’action, jugement </a:t>
            </a:r>
          </a:p>
          <a:p>
            <a:pPr marL="82296" indent="0">
              <a:buNone/>
            </a:pPr>
            <a:endParaRPr lang="fr-FR" sz="2400" dirty="0"/>
          </a:p>
          <a:p>
            <a:pPr marL="82296" indent="0">
              <a:buNone/>
            </a:pPr>
            <a:endParaRPr lang="fr-FR" sz="2400" dirty="0" smtClean="0"/>
          </a:p>
          <a:p>
            <a:r>
              <a:rPr lang="fr-FR" sz="2400" b="1" dirty="0" smtClean="0"/>
              <a:t>Discrimination : </a:t>
            </a:r>
            <a:r>
              <a:rPr lang="fr-FR" sz="2400" dirty="0" smtClean="0"/>
              <a:t>comportement généralement négatif à l’égard d’un groupe social ou d’une personne sur la simple base de leur appartenance à leur groupe social </a:t>
            </a:r>
          </a:p>
        </p:txBody>
      </p:sp>
    </p:spTree>
    <p:extLst>
      <p:ext uri="{BB962C8B-B14F-4D97-AF65-F5344CB8AC3E}">
        <p14:creationId xmlns:p14="http://schemas.microsoft.com/office/powerpoint/2010/main" val="22226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r>
              <a:rPr lang="fr-FR" b="1" dirty="0"/>
              <a:t>Qui ?  </a:t>
            </a:r>
            <a:r>
              <a:rPr lang="fr-FR" dirty="0"/>
              <a:t>Elèves de CM2 – 3ème cycle </a:t>
            </a:r>
          </a:p>
          <a:p>
            <a:r>
              <a:rPr lang="fr-FR" b="1" dirty="0"/>
              <a:t>Quand ?  </a:t>
            </a:r>
            <a:r>
              <a:rPr lang="fr-FR" dirty="0"/>
              <a:t>À partir du mois d’octobre sur 5 séances d’une heure en classe et une </a:t>
            </a:r>
            <a:r>
              <a:rPr lang="fr-FR" dirty="0" smtClean="0"/>
              <a:t>visite </a:t>
            </a:r>
            <a:r>
              <a:rPr lang="fr-FR" dirty="0"/>
              <a:t>au Musée du Quai Branly et séance finale au collège </a:t>
            </a:r>
          </a:p>
          <a:p>
            <a:r>
              <a:rPr lang="fr-FR" b="1" dirty="0"/>
              <a:t>Où? </a:t>
            </a:r>
            <a:r>
              <a:rPr lang="fr-FR" dirty="0"/>
              <a:t>3 écoles, collège, musée du quai Branly </a:t>
            </a:r>
          </a:p>
          <a:p>
            <a:r>
              <a:rPr lang="fr-FR" b="1" dirty="0"/>
              <a:t>Pourquoi? </a:t>
            </a:r>
            <a:r>
              <a:rPr lang="fr-FR" dirty="0"/>
              <a:t>Amélioration du climat scolaire </a:t>
            </a:r>
          </a:p>
        </p:txBody>
      </p:sp>
    </p:spTree>
    <p:extLst>
      <p:ext uri="{BB962C8B-B14F-4D97-AF65-F5344CB8AC3E}">
        <p14:creationId xmlns:p14="http://schemas.microsoft.com/office/powerpoint/2010/main" val="375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Séance </a:t>
            </a:r>
            <a:r>
              <a:rPr lang="fr-FR" b="1" dirty="0" smtClean="0"/>
              <a:t>1 : </a:t>
            </a:r>
            <a:r>
              <a:rPr lang="fr-FR" dirty="0" smtClean="0"/>
              <a:t>Brainstorming ou remue méninges  (</a:t>
            </a:r>
            <a:r>
              <a:rPr lang="fr-FR" dirty="0" err="1" smtClean="0"/>
              <a:t>Osborn</a:t>
            </a:r>
            <a:r>
              <a:rPr lang="fr-FR" dirty="0" smtClean="0"/>
              <a:t>) : étude qualitative et créative pour générer des concepts, des idées 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b="1" dirty="0" smtClean="0"/>
          </a:p>
          <a:p>
            <a:r>
              <a:rPr lang="fr-FR" b="1" dirty="0" smtClean="0"/>
              <a:t>Séance 2 </a:t>
            </a:r>
            <a:r>
              <a:rPr lang="fr-FR" dirty="0" smtClean="0"/>
              <a:t>:  visite du Musée </a:t>
            </a:r>
            <a:r>
              <a:rPr lang="fr-FR" dirty="0"/>
              <a:t>du Quai </a:t>
            </a:r>
            <a:r>
              <a:rPr lang="fr-FR" dirty="0" smtClean="0"/>
              <a:t>Branly : parcours différence  </a:t>
            </a:r>
          </a:p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82" y="2708920"/>
            <a:ext cx="568863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Séance 3 </a:t>
            </a:r>
            <a:r>
              <a:rPr lang="fr-FR" b="1" dirty="0" smtClean="0"/>
              <a:t>: </a:t>
            </a:r>
            <a:r>
              <a:rPr lang="fr-FR" dirty="0"/>
              <a:t>Méthode C-K </a:t>
            </a:r>
            <a:r>
              <a:rPr lang="fr-FR" dirty="0" smtClean="0"/>
              <a:t>: arbre à idées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Séance </a:t>
            </a:r>
            <a:r>
              <a:rPr lang="fr-FR" b="1" dirty="0"/>
              <a:t>4,5 et 6 </a:t>
            </a:r>
            <a:r>
              <a:rPr lang="fr-FR" dirty="0"/>
              <a:t>: </a:t>
            </a:r>
            <a:r>
              <a:rPr lang="fr-FR" dirty="0" smtClean="0"/>
              <a:t>utilisation de supports variés pour échanger autour des thématiques et élaboration de l’affiche </a:t>
            </a:r>
          </a:p>
          <a:p>
            <a:r>
              <a:rPr lang="fr-FR" b="1" dirty="0" smtClean="0"/>
              <a:t>Séance </a:t>
            </a:r>
            <a:r>
              <a:rPr lang="fr-FR" b="1" dirty="0"/>
              <a:t>7 : </a:t>
            </a:r>
            <a:r>
              <a:rPr lang="fr-FR" dirty="0"/>
              <a:t>présentation aux élèves de 6ème collège de secteur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7"/>
            <a:ext cx="329024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15" y="1484784"/>
            <a:ext cx="247903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sexisme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séance : </a:t>
            </a:r>
            <a:r>
              <a:rPr lang="fr-FR" i="1" dirty="0" smtClean="0"/>
              <a:t>Que vous évoque cette illustration?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3426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0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r>
              <a:rPr lang="fr-FR" sz="2400" b="1" dirty="0"/>
              <a:t>2</a:t>
            </a:r>
            <a:r>
              <a:rPr lang="fr-FR" sz="2400" b="1" baseline="30000" dirty="0"/>
              <a:t>ème</a:t>
            </a:r>
            <a:r>
              <a:rPr lang="fr-FR" sz="2400" b="1" dirty="0"/>
              <a:t> séance : </a:t>
            </a:r>
            <a:r>
              <a:rPr lang="fr-FR" sz="2400" dirty="0"/>
              <a:t>Séance au musée </a:t>
            </a:r>
          </a:p>
          <a:p>
            <a:r>
              <a:rPr lang="fr-FR" sz="2400" b="1" dirty="0"/>
              <a:t>3</a:t>
            </a:r>
            <a:r>
              <a:rPr lang="fr-FR" sz="2400" b="1" baseline="30000" dirty="0"/>
              <a:t>ème</a:t>
            </a:r>
            <a:r>
              <a:rPr lang="fr-FR" sz="2400" b="1" dirty="0"/>
              <a:t> séance : </a:t>
            </a:r>
            <a:r>
              <a:rPr lang="fr-FR" sz="2400" dirty="0"/>
              <a:t>Méthode C </a:t>
            </a:r>
            <a:r>
              <a:rPr lang="fr-FR" sz="2400" dirty="0" smtClean="0"/>
              <a:t>K</a:t>
            </a:r>
            <a:endParaRPr lang="fr-FR" sz="2400" dirty="0"/>
          </a:p>
          <a:p>
            <a:r>
              <a:rPr lang="fr-FR" b="1" dirty="0" smtClean="0"/>
              <a:t>4</a:t>
            </a:r>
            <a:r>
              <a:rPr lang="fr-FR" b="1" baseline="30000" dirty="0" smtClean="0"/>
              <a:t>ème séance</a:t>
            </a:r>
            <a:r>
              <a:rPr lang="fr-FR" b="1" dirty="0" smtClean="0"/>
              <a:t> </a:t>
            </a:r>
            <a:r>
              <a:rPr lang="fr-FR" b="1" dirty="0"/>
              <a:t>: </a:t>
            </a:r>
            <a:r>
              <a:rPr lang="fr-FR" dirty="0"/>
              <a:t>Théâtre interactif : </a:t>
            </a:r>
            <a:r>
              <a:rPr lang="fr-FR" sz="2800" b="1" dirty="0"/>
              <a:t> Le Goal s’appelait Julie</a:t>
            </a:r>
            <a:endParaRPr lang="fr-FR" i="1" dirty="0"/>
          </a:p>
          <a:p>
            <a:pPr marL="0" indent="0" algn="just">
              <a:buNone/>
            </a:pPr>
            <a:r>
              <a:rPr lang="fr-FR" dirty="0"/>
              <a:t>Afin d’illustrer sur la </a:t>
            </a:r>
            <a:r>
              <a:rPr lang="fr-FR" dirty="0" smtClean="0"/>
              <a:t>scène, </a:t>
            </a:r>
            <a:r>
              <a:rPr lang="fr-FR" dirty="0"/>
              <a:t>la thématique du parcours :  Mise en place d'un spectacle interactif qui met en scène une petite fille, Julie, et un petit garçon, Rémy.</a:t>
            </a:r>
          </a:p>
          <a:p>
            <a:pPr marL="0" indent="0" algn="just">
              <a:buNone/>
            </a:pPr>
            <a:r>
              <a:rPr lang="fr-FR" sz="2400" i="1" dirty="0"/>
              <a:t>Sur la base d’une histoire créée par la Ligue de l’Enseignement d’Ile-de-France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4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Déroulement du théâtre interactif :</a:t>
            </a:r>
          </a:p>
          <a:p>
            <a:pPr marL="0" indent="0" algn="just">
              <a:buNone/>
            </a:pPr>
            <a:r>
              <a:rPr lang="fr-FR" dirty="0"/>
              <a:t>Pour chaque scénario deux élèves volontaires vont jouer les rôles de Julie et Rémy : les autres élèves sont invités à réagir et à être force de proposition en imaginant des alternatives aux stéréotypes de genre.</a:t>
            </a:r>
          </a:p>
          <a:p>
            <a:pPr marL="0" indent="0" algn="just">
              <a:buNone/>
            </a:pPr>
            <a:r>
              <a:rPr lang="fr-FR" dirty="0"/>
              <a:t>Les autres élèves viendront sur scène jouer leur proposition de réponse.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Exemple de scénario : </a:t>
            </a:r>
          </a:p>
          <a:p>
            <a:pPr marL="0" indent="0" algn="just">
              <a:buNone/>
            </a:pPr>
            <a:r>
              <a:rPr lang="fr-FR" dirty="0"/>
              <a:t>Rémy pleure car il s’est fait mal dans la cour. La maitresse lui dit qu’ « un garçon ça ne pleure pas », ce qui le met très en colère… Pourquoi un garçon devrait-il cacher ses émotions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5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5</a:t>
            </a:r>
            <a:r>
              <a:rPr lang="fr-FR" b="1" baseline="30000" dirty="0"/>
              <a:t>ème</a:t>
            </a:r>
            <a:r>
              <a:rPr lang="fr-FR" b="1" dirty="0"/>
              <a:t> séance : </a:t>
            </a:r>
          </a:p>
          <a:p>
            <a:pPr marL="0" indent="0">
              <a:buNone/>
            </a:pPr>
            <a:r>
              <a:rPr lang="fr-FR" dirty="0"/>
              <a:t>Une partie de la séance permettra de faire un point sur les différentes interventions qui ont eu lieu : </a:t>
            </a:r>
          </a:p>
          <a:p>
            <a:pPr>
              <a:buFontTx/>
              <a:buChar char="-"/>
            </a:pPr>
            <a:r>
              <a:rPr lang="fr-FR" dirty="0"/>
              <a:t>Comment les élèves peuvent-ils définir le sexisme?</a:t>
            </a:r>
          </a:p>
          <a:p>
            <a:pPr>
              <a:buFontTx/>
              <a:buChar char="-"/>
            </a:pPr>
            <a:r>
              <a:rPr lang="fr-FR" dirty="0"/>
              <a:t>Quelles sont les conséquences du sexisme? </a:t>
            </a:r>
          </a:p>
          <a:p>
            <a:pPr>
              <a:buFontTx/>
              <a:buChar char="-"/>
            </a:pPr>
            <a:r>
              <a:rPr lang="fr-FR" dirty="0"/>
              <a:t>Quels autres exemples peuvent-ils donner?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fin de séance, les élèves commenceront l’élaboration d’une affiche regroupant toutes leurs idées.</a:t>
            </a:r>
          </a:p>
          <a:p>
            <a:pPr marL="0" indent="0">
              <a:buNone/>
            </a:pPr>
            <a:r>
              <a:rPr lang="fr-FR" dirty="0"/>
              <a:t>Les élèves termineront leur affiche en séance 6</a:t>
            </a:r>
          </a:p>
        </p:txBody>
      </p:sp>
    </p:spTree>
    <p:extLst>
      <p:ext uri="{BB962C8B-B14F-4D97-AF65-F5344CB8AC3E}">
        <p14:creationId xmlns:p14="http://schemas.microsoft.com/office/powerpoint/2010/main" val="23603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461</Words>
  <Application>Microsoft Office PowerPoint</Application>
  <PresentationFormat>Affichage à l'écran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Gill Sans MT</vt:lpstr>
      <vt:lpstr>Verdana</vt:lpstr>
      <vt:lpstr>Wingdings 2</vt:lpstr>
      <vt:lpstr>Solstice</vt:lpstr>
      <vt:lpstr>SENSIBILITE A L’AUTRE:  Prévention des discriminations </vt:lpstr>
      <vt:lpstr>Quoi? Les discriminations </vt:lpstr>
      <vt:lpstr>Présentation PowerPoint</vt:lpstr>
      <vt:lpstr>Comment? </vt:lpstr>
      <vt:lpstr>Présentation PowerPoint</vt:lpstr>
      <vt:lpstr>Le sexisme </vt:lpstr>
      <vt:lpstr>Présentation PowerPoint</vt:lpstr>
      <vt:lpstr>Présentation PowerPoint</vt:lpstr>
      <vt:lpstr>Présentation PowerPoint</vt:lpstr>
      <vt:lpstr>Le racisme </vt:lpstr>
      <vt:lpstr>Présentation PowerPoint</vt:lpstr>
      <vt:lpstr>Présentation PowerPoint</vt:lpstr>
      <vt:lpstr>Présentation PowerPoint</vt:lpstr>
      <vt:lpstr>Handicap </vt:lpstr>
      <vt:lpstr>La mallette KESKI Handicap </vt:lpstr>
      <vt:lpstr>Les séances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SENSIBILITE A L’AUTRE:  Prévention des discriminations </dc:title>
  <dc:creator>Durand fabienne</dc:creator>
  <cp:lastModifiedBy>Laurence RICHARD</cp:lastModifiedBy>
  <cp:revision>15</cp:revision>
  <dcterms:created xsi:type="dcterms:W3CDTF">2018-04-05T07:34:29Z</dcterms:created>
  <dcterms:modified xsi:type="dcterms:W3CDTF">2018-04-11T18:21:58Z</dcterms:modified>
</cp:coreProperties>
</file>